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357BE4-8AE2-4865-A815-44009161E460}"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307022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357BE4-8AE2-4865-A815-44009161E460}"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41710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357BE4-8AE2-4865-A815-44009161E460}"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243729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357BE4-8AE2-4865-A815-44009161E460}"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429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357BE4-8AE2-4865-A815-44009161E460}" type="datetimeFigureOut">
              <a:rPr lang="en-US" smtClean="0"/>
              <a:t>7/21/2014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383171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357BE4-8AE2-4865-A815-44009161E460}"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219837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357BE4-8AE2-4865-A815-44009161E460}" type="datetimeFigureOut">
              <a:rPr lang="en-US" smtClean="0"/>
              <a:t>7/21/2014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87176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357BE4-8AE2-4865-A815-44009161E460}" type="datetimeFigureOut">
              <a:rPr lang="en-US" smtClean="0"/>
              <a:t>7/21/2014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811595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57BE4-8AE2-4865-A815-44009161E460}" type="datetimeFigureOut">
              <a:rPr lang="en-US" smtClean="0"/>
              <a:t>7/21/2014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68823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57BE4-8AE2-4865-A815-44009161E460}"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122974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57BE4-8AE2-4865-A815-44009161E460}" type="datetimeFigureOut">
              <a:rPr lang="en-US" smtClean="0"/>
              <a:t>7/21/2014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58FCF-7BB0-4125-B532-F12C59678D05}" type="slidenum">
              <a:rPr lang="en-US" smtClean="0"/>
              <a:t>‹#›</a:t>
            </a:fld>
            <a:endParaRPr lang="en-US"/>
          </a:p>
        </p:txBody>
      </p:sp>
    </p:spTree>
    <p:extLst>
      <p:ext uri="{BB962C8B-B14F-4D97-AF65-F5344CB8AC3E}">
        <p14:creationId xmlns:p14="http://schemas.microsoft.com/office/powerpoint/2010/main" val="348206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57BE4-8AE2-4865-A815-44009161E460}" type="datetimeFigureOut">
              <a:rPr lang="en-US" smtClean="0"/>
              <a:t>7/21/2014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58FCF-7BB0-4125-B532-F12C59678D05}" type="slidenum">
              <a:rPr lang="en-US" smtClean="0"/>
              <a:t>‹#›</a:t>
            </a:fld>
            <a:endParaRPr lang="en-US"/>
          </a:p>
        </p:txBody>
      </p:sp>
    </p:spTree>
    <p:extLst>
      <p:ext uri="{BB962C8B-B14F-4D97-AF65-F5344CB8AC3E}">
        <p14:creationId xmlns:p14="http://schemas.microsoft.com/office/powerpoint/2010/main" val="370387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Files in Python</a:t>
            </a:r>
            <a:endParaRPr lang="en-US" dirty="0"/>
          </a:p>
        </p:txBody>
      </p:sp>
      <p:sp>
        <p:nvSpPr>
          <p:cNvPr id="3" name="Subtitle 2"/>
          <p:cNvSpPr>
            <a:spLocks noGrp="1"/>
          </p:cNvSpPr>
          <p:nvPr>
            <p:ph type="subTitle" idx="1"/>
          </p:nvPr>
        </p:nvSpPr>
        <p:spPr/>
        <p:txBody>
          <a:bodyPr/>
          <a:lstStyle/>
          <a:p>
            <a:r>
              <a:rPr lang="en-US" dirty="0" smtClean="0"/>
              <a:t>Buffers</a:t>
            </a:r>
            <a:endParaRPr lang="en-US" dirty="0"/>
          </a:p>
        </p:txBody>
      </p:sp>
    </p:spTree>
    <p:extLst>
      <p:ext uri="{BB962C8B-B14F-4D97-AF65-F5344CB8AC3E}">
        <p14:creationId xmlns:p14="http://schemas.microsoft.com/office/powerpoint/2010/main" val="4220546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one </a:t>
            </a:r>
            <a:r>
              <a:rPr lang="en-US" dirty="0" err="1" smtClean="0"/>
              <a:t>readline</a:t>
            </a:r>
            <a:r>
              <a:rPr lang="en-US" dirty="0" smtClean="0"/>
              <a:t>()</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1688" y="2183520"/>
            <a:ext cx="5340624" cy="3359323"/>
          </a:xfrm>
        </p:spPr>
      </p:pic>
    </p:spTree>
    <p:extLst>
      <p:ext uri="{BB962C8B-B14F-4D97-AF65-F5344CB8AC3E}">
        <p14:creationId xmlns:p14="http://schemas.microsoft.com/office/powerpoint/2010/main" val="2239931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two more readlines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1688" y="2183520"/>
            <a:ext cx="5340624" cy="3359323"/>
          </a:xfrm>
        </p:spPr>
      </p:pic>
    </p:spTree>
    <p:extLst>
      <p:ext uri="{BB962C8B-B14F-4D97-AF65-F5344CB8AC3E}">
        <p14:creationId xmlns:p14="http://schemas.microsoft.com/office/powerpoint/2010/main" val="3198851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a:t>
            </a:r>
            <a:endParaRPr lang="en-US" dirty="0"/>
          </a:p>
        </p:txBody>
      </p:sp>
      <p:sp>
        <p:nvSpPr>
          <p:cNvPr id="3" name="Content Placeholder 2"/>
          <p:cNvSpPr>
            <a:spLocks noGrp="1"/>
          </p:cNvSpPr>
          <p:nvPr>
            <p:ph idx="1"/>
          </p:nvPr>
        </p:nvSpPr>
        <p:spPr/>
        <p:txBody>
          <a:bodyPr/>
          <a:lstStyle/>
          <a:p>
            <a:r>
              <a:rPr lang="en-US" dirty="0" smtClean="0"/>
              <a:t>Don’t forget to close your files!</a:t>
            </a:r>
          </a:p>
          <a:p>
            <a:pPr lvl="1"/>
            <a:r>
              <a:rPr lang="en-US" dirty="0" smtClean="0"/>
              <a:t>and the close statement must look like</a:t>
            </a:r>
          </a:p>
          <a:p>
            <a:pPr lvl="1"/>
            <a:r>
              <a:rPr lang="en-US" dirty="0" err="1" smtClean="0"/>
              <a:t>infile.close</a:t>
            </a:r>
            <a:r>
              <a:rPr lang="en-US" dirty="0" smtClean="0"/>
              <a:t>()</a:t>
            </a:r>
          </a:p>
          <a:p>
            <a:pPr marL="457200" lvl="1" indent="0">
              <a:buNone/>
            </a:pPr>
            <a:r>
              <a:rPr lang="en-US" dirty="0" smtClean="0"/>
              <a:t>No arguments in the parentheses but they must be there!</a:t>
            </a:r>
            <a:endParaRPr lang="en-US" dirty="0"/>
          </a:p>
        </p:txBody>
      </p:sp>
    </p:spTree>
    <p:extLst>
      <p:ext uri="{BB962C8B-B14F-4D97-AF65-F5344CB8AC3E}">
        <p14:creationId xmlns:p14="http://schemas.microsoft.com/office/powerpoint/2010/main" val="446251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buffer?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Computer equipment runs at different speeds, the hard drive and secondary storage in general is MUCH slower than RAM and the CPU, for example</a:t>
            </a:r>
          </a:p>
          <a:p>
            <a:r>
              <a:rPr lang="en-US" dirty="0" smtClean="0"/>
              <a:t>This is a bottleneck where the faster pieces have to wait for the slower ones to deliver the action or service or data that is needed</a:t>
            </a:r>
          </a:p>
          <a:p>
            <a:r>
              <a:rPr lang="en-US" dirty="0" smtClean="0"/>
              <a:t>Buffers help this bottleneck!  They let the OS bring in a bigger chunk of data to RAM and hold it until the program asks for it = not so many trips to the hard drive</a:t>
            </a:r>
            <a:endParaRPr lang="en-US" dirty="0"/>
          </a:p>
        </p:txBody>
      </p:sp>
    </p:spTree>
    <p:extLst>
      <p:ext uri="{BB962C8B-B14F-4D97-AF65-F5344CB8AC3E}">
        <p14:creationId xmlns:p14="http://schemas.microsoft.com/office/powerpoint/2010/main" val="135477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buffer?</a:t>
            </a:r>
            <a:endParaRPr lang="en-US" dirty="0"/>
          </a:p>
        </p:txBody>
      </p:sp>
      <p:sp>
        <p:nvSpPr>
          <p:cNvPr id="3" name="Content Placeholder 2"/>
          <p:cNvSpPr>
            <a:spLocks noGrp="1"/>
          </p:cNvSpPr>
          <p:nvPr>
            <p:ph idx="1"/>
          </p:nvPr>
        </p:nvSpPr>
        <p:spPr/>
        <p:txBody>
          <a:bodyPr/>
          <a:lstStyle/>
          <a:p>
            <a:r>
              <a:rPr lang="en-US" dirty="0" smtClean="0"/>
              <a:t>A buffer is an area of RAM allocated by the OS to manage these bottlenecks</a:t>
            </a:r>
          </a:p>
          <a:p>
            <a:r>
              <a:rPr lang="en-US" dirty="0" smtClean="0"/>
              <a:t>Every file you open in your program will have a buffer</a:t>
            </a:r>
          </a:p>
          <a:p>
            <a:r>
              <a:rPr lang="en-US" dirty="0" smtClean="0"/>
              <a:t>Also buffers for keyboard, screen, network connections, modems, printers, etc.</a:t>
            </a:r>
          </a:p>
          <a:p>
            <a:r>
              <a:rPr lang="en-US" dirty="0" smtClean="0"/>
              <a:t>You the programmer do not have to worry about this happening, it’s automatic!</a:t>
            </a:r>
            <a:endParaRPr lang="en-US" dirty="0"/>
          </a:p>
        </p:txBody>
      </p:sp>
    </p:spTree>
    <p:extLst>
      <p:ext uri="{BB962C8B-B14F-4D97-AF65-F5344CB8AC3E}">
        <p14:creationId xmlns:p14="http://schemas.microsoft.com/office/powerpoint/2010/main" val="272307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for input file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you read from a file, the buffer associated with the file is checked first – if there’s still data in the buffer, that’s what your program gets</a:t>
            </a:r>
          </a:p>
          <a:p>
            <a:r>
              <a:rPr lang="en-US" dirty="0" smtClean="0"/>
              <a:t>If the buffer is exhausted, then the OS is told to  get some more data from the file on the HD and put it in the buffer</a:t>
            </a:r>
          </a:p>
          <a:p>
            <a:r>
              <a:rPr lang="en-US" dirty="0" smtClean="0"/>
              <a:t>This process continues until the program ends or until the file has no more data to read</a:t>
            </a:r>
          </a:p>
          <a:p>
            <a:r>
              <a:rPr lang="en-US" dirty="0" smtClean="0"/>
              <a:t>Think of a pantry in a house – it’s a buffer between the people in the house and the supermarket</a:t>
            </a:r>
            <a:endParaRPr lang="en-US" dirty="0"/>
          </a:p>
        </p:txBody>
      </p:sp>
    </p:spTree>
    <p:extLst>
      <p:ext uri="{BB962C8B-B14F-4D97-AF65-F5344CB8AC3E}">
        <p14:creationId xmlns:p14="http://schemas.microsoft.com/office/powerpoint/2010/main" val="4237065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for output file</a:t>
            </a:r>
            <a:endParaRPr lang="en-US" dirty="0"/>
          </a:p>
        </p:txBody>
      </p:sp>
      <p:sp>
        <p:nvSpPr>
          <p:cNvPr id="3" name="Content Placeholder 2"/>
          <p:cNvSpPr>
            <a:spLocks noGrp="1"/>
          </p:cNvSpPr>
          <p:nvPr>
            <p:ph idx="1"/>
          </p:nvPr>
        </p:nvSpPr>
        <p:spPr/>
        <p:txBody>
          <a:bodyPr/>
          <a:lstStyle/>
          <a:p>
            <a:r>
              <a:rPr lang="en-US" dirty="0" smtClean="0"/>
              <a:t>You write in your program to an output file</a:t>
            </a:r>
          </a:p>
          <a:p>
            <a:r>
              <a:rPr lang="en-US" dirty="0" smtClean="0"/>
              <a:t>The data does NOT go directly, immediately to the hard drive, but to an output buffer</a:t>
            </a:r>
          </a:p>
          <a:p>
            <a:r>
              <a:rPr lang="en-US" dirty="0" smtClean="0"/>
              <a:t>The OS monitors this buffer – when it is full, it is all written to the hard drive at one time</a:t>
            </a:r>
          </a:p>
          <a:p>
            <a:r>
              <a:rPr lang="en-US" dirty="0" smtClean="0"/>
              <a:t>Think of a garbage can in a house – it is a buffer to hold trash until it can all be taken to the landfill at one time</a:t>
            </a:r>
            <a:endParaRPr lang="en-US" dirty="0"/>
          </a:p>
        </p:txBody>
      </p:sp>
    </p:spTree>
    <p:extLst>
      <p:ext uri="{BB962C8B-B14F-4D97-AF65-F5344CB8AC3E}">
        <p14:creationId xmlns:p14="http://schemas.microsoft.com/office/powerpoint/2010/main" val="57820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care about buffers?</a:t>
            </a:r>
            <a:endParaRPr lang="en-US" dirty="0"/>
          </a:p>
        </p:txBody>
      </p:sp>
      <p:sp>
        <p:nvSpPr>
          <p:cNvPr id="3" name="Content Placeholder 2"/>
          <p:cNvSpPr>
            <a:spLocks noGrp="1"/>
          </p:cNvSpPr>
          <p:nvPr>
            <p:ph idx="1"/>
          </p:nvPr>
        </p:nvSpPr>
        <p:spPr/>
        <p:txBody>
          <a:bodyPr>
            <a:normAutofit fontScale="92500"/>
          </a:bodyPr>
          <a:lstStyle/>
          <a:p>
            <a:r>
              <a:rPr lang="en-US" dirty="0" smtClean="0"/>
              <a:t>You can see most of the action on a buffer is automatic from the point of view of most programmers</a:t>
            </a:r>
          </a:p>
          <a:p>
            <a:r>
              <a:rPr lang="en-US" dirty="0" smtClean="0"/>
              <a:t>BUT!  if you forget to close your file when you are finished with it, the file can be left in an “unfinished” state!</a:t>
            </a:r>
          </a:p>
          <a:p>
            <a:r>
              <a:rPr lang="en-US" dirty="0" smtClean="0"/>
              <a:t>Some OS’s are bad for not cleaning things up when your program is over – they should close all files automatically but sometimes they don’t!</a:t>
            </a:r>
            <a:endParaRPr lang="en-US" dirty="0"/>
          </a:p>
        </p:txBody>
      </p:sp>
    </p:spTree>
    <p:extLst>
      <p:ext uri="{BB962C8B-B14F-4D97-AF65-F5344CB8AC3E}">
        <p14:creationId xmlns:p14="http://schemas.microsoft.com/office/powerpoint/2010/main" val="248113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care?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file in an “unfinished” state may be one of those files you run across after an application has crashed.  If you try to erase it, the OS says “no, that file is still busy”, even though it’s not.</a:t>
            </a:r>
          </a:p>
          <a:p>
            <a:r>
              <a:rPr lang="en-US" dirty="0" smtClean="0"/>
              <a:t>Especially for output files, your file on the hard drive may not get that last buffer of data that you thought your program wrote to the file if you forget to close the file!  The file will be missing data or possibly missing altogether if the file was small.</a:t>
            </a:r>
            <a:endParaRPr lang="en-US" dirty="0"/>
          </a:p>
        </p:txBody>
      </p:sp>
    </p:spTree>
    <p:extLst>
      <p:ext uri="{BB962C8B-B14F-4D97-AF65-F5344CB8AC3E}">
        <p14:creationId xmlns:p14="http://schemas.microsoft.com/office/powerpoint/2010/main" val="314064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the open happens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1688" y="2183520"/>
            <a:ext cx="5340624" cy="3359323"/>
          </a:xfrm>
        </p:spPr>
      </p:pic>
    </p:spTree>
    <p:extLst>
      <p:ext uri="{BB962C8B-B14F-4D97-AF65-F5344CB8AC3E}">
        <p14:creationId xmlns:p14="http://schemas.microsoft.com/office/powerpoint/2010/main" val="92252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open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1688" y="2183520"/>
            <a:ext cx="5340624" cy="3359323"/>
          </a:xfrm>
        </p:spPr>
      </p:pic>
    </p:spTree>
    <p:extLst>
      <p:ext uri="{BB962C8B-B14F-4D97-AF65-F5344CB8AC3E}">
        <p14:creationId xmlns:p14="http://schemas.microsoft.com/office/powerpoint/2010/main" val="7644943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567</Words>
  <Application>Microsoft Office PowerPoint</Application>
  <PresentationFormat>On-screen Show (4:3)</PresentationFormat>
  <Paragraphs>37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Files in Python</vt:lpstr>
      <vt:lpstr>Why a buffer?</vt:lpstr>
      <vt:lpstr>What’s a buffer?</vt:lpstr>
      <vt:lpstr>Buffer for input file</vt:lpstr>
      <vt:lpstr>Buffer for output file</vt:lpstr>
      <vt:lpstr>Why do I care about buffers?</vt:lpstr>
      <vt:lpstr>Why do I care?</vt:lpstr>
      <vt:lpstr>Before the open happens</vt:lpstr>
      <vt:lpstr>After the open</vt:lpstr>
      <vt:lpstr>After one readline()</vt:lpstr>
      <vt:lpstr>After two more readlines</vt:lpstr>
      <vt:lpstr>Don’t forget!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Files in Python</dc:title>
  <dc:creator>Debby</dc:creator>
  <cp:lastModifiedBy>Debby</cp:lastModifiedBy>
  <cp:revision>4</cp:revision>
  <dcterms:created xsi:type="dcterms:W3CDTF">2014-07-19T03:47:47Z</dcterms:created>
  <dcterms:modified xsi:type="dcterms:W3CDTF">2014-07-21T18:34:22Z</dcterms:modified>
</cp:coreProperties>
</file>